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
  </p:notesMasterIdLst>
  <p:handoutMasterIdLst>
    <p:handoutMasterId r:id="rId8"/>
  </p:handoutMasterIdLst>
  <p:sldIdLst>
    <p:sldId id="262" r:id="rId2"/>
    <p:sldId id="257" r:id="rId3"/>
    <p:sldId id="260"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58" y="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36071B-456B-4492-9559-1E6C27C05A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DBC5CD0-7C62-4781-9210-51A29070BB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CDEE35-008A-4EA1-8EFB-6BA416C95065}" type="datetimeFigureOut">
              <a:rPr lang="en-US" smtClean="0"/>
              <a:t>7/14/2020</a:t>
            </a:fld>
            <a:endParaRPr lang="en-US"/>
          </a:p>
        </p:txBody>
      </p:sp>
      <p:sp>
        <p:nvSpPr>
          <p:cNvPr id="4" name="Footer Placeholder 3">
            <a:extLst>
              <a:ext uri="{FF2B5EF4-FFF2-40B4-BE49-F238E27FC236}">
                <a16:creationId xmlns:a16="http://schemas.microsoft.com/office/drawing/2014/main" id="{5A019CA3-1356-40FB-A27E-46AF71BF0D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FE4751-E162-4A2D-90C2-3398DE6D4E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1426859-4AD9-4A6C-A273-8B87F46C3397}" type="slidenum">
              <a:rPr lang="en-US" smtClean="0"/>
              <a:t>‹#›</a:t>
            </a:fld>
            <a:endParaRPr lang="en-US"/>
          </a:p>
        </p:txBody>
      </p:sp>
    </p:spTree>
    <p:extLst>
      <p:ext uri="{BB962C8B-B14F-4D97-AF65-F5344CB8AC3E}">
        <p14:creationId xmlns:p14="http://schemas.microsoft.com/office/powerpoint/2010/main" val="32110344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3896E9-5129-4E25-9F98-EA6B86CF3A96}" type="datetimeFigureOut">
              <a:rPr lang="en-US" smtClean="0"/>
              <a:t>7/14/2020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847D7-68E0-4E97-B31A-92D8AD456340}" type="slidenum">
              <a:rPr lang="en-US" smtClean="0"/>
              <a:t>‹#›</a:t>
            </a:fld>
            <a:endParaRPr lang="en-US"/>
          </a:p>
        </p:txBody>
      </p:sp>
    </p:spTree>
    <p:extLst>
      <p:ext uri="{BB962C8B-B14F-4D97-AF65-F5344CB8AC3E}">
        <p14:creationId xmlns:p14="http://schemas.microsoft.com/office/powerpoint/2010/main" val="420979829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6545-7ECD-4C04-8C76-7A65AB7FA1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CA956-32F0-4ECC-8F46-EC8EAB5A4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393DA0-C9C1-41A7-AB67-20333BE4752B}"/>
              </a:ext>
            </a:extLst>
          </p:cNvPr>
          <p:cNvSpPr>
            <a:spLocks noGrp="1"/>
          </p:cNvSpPr>
          <p:nvPr>
            <p:ph type="dt" sz="half" idx="10"/>
          </p:nvPr>
        </p:nvSpPr>
        <p:spPr/>
        <p:txBody>
          <a:bodyPr/>
          <a:lstStyle/>
          <a:p>
            <a:pPr lvl="0"/>
            <a:fld id="{497FBF9E-90C7-495A-8B8E-6587BB7510B0}" type="datetime1">
              <a:rPr lang="en-US" smtClean="0"/>
              <a:t>7/14/2020</a:t>
            </a:fld>
            <a:endParaRPr lang="en-US"/>
          </a:p>
        </p:txBody>
      </p:sp>
      <p:sp>
        <p:nvSpPr>
          <p:cNvPr id="5" name="Footer Placeholder 4">
            <a:extLst>
              <a:ext uri="{FF2B5EF4-FFF2-40B4-BE49-F238E27FC236}">
                <a16:creationId xmlns:a16="http://schemas.microsoft.com/office/drawing/2014/main" id="{A2DB4B60-5B42-4669-9CB7-7B6224912CC8}"/>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4324EE03-2286-4DA7-B3FE-71AED0CEEEB6}"/>
              </a:ext>
            </a:extLst>
          </p:cNvPr>
          <p:cNvSpPr>
            <a:spLocks noGrp="1"/>
          </p:cNvSpPr>
          <p:nvPr>
            <p:ph type="sldNum" sz="quarter" idx="12"/>
          </p:nvPr>
        </p:nvSpPr>
        <p:spPr/>
        <p:txBody>
          <a:bodyPr/>
          <a:lstStyle/>
          <a:p>
            <a:pPr lvl="0"/>
            <a:fld id="{8329F7AE-B8B5-41E4-8E59-43B18D93DC92}" type="slidenum">
              <a:rPr lang="en-US" smtClean="0"/>
              <a:t>‹#›</a:t>
            </a:fld>
            <a:endParaRPr lang="en-US"/>
          </a:p>
        </p:txBody>
      </p:sp>
    </p:spTree>
    <p:extLst>
      <p:ext uri="{BB962C8B-B14F-4D97-AF65-F5344CB8AC3E}">
        <p14:creationId xmlns:p14="http://schemas.microsoft.com/office/powerpoint/2010/main" val="184755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F2CC7-296B-47CA-98E3-35D7AD6FB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3ED89-014D-402E-9F52-9BC4CBBC82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A78E4-06FD-4C57-A307-9B66A5A811BD}"/>
              </a:ext>
            </a:extLst>
          </p:cNvPr>
          <p:cNvSpPr>
            <a:spLocks noGrp="1"/>
          </p:cNvSpPr>
          <p:nvPr>
            <p:ph type="dt" sz="half" idx="10"/>
          </p:nvPr>
        </p:nvSpPr>
        <p:spPr/>
        <p:txBody>
          <a:bodyPr/>
          <a:lstStyle/>
          <a:p>
            <a:pPr lvl="0"/>
            <a:fld id="{299C9B9E-2F1C-4DB0-B544-577F5831E0F9}" type="datetime1">
              <a:rPr lang="en-US" smtClean="0"/>
              <a:t>7/14/2020</a:t>
            </a:fld>
            <a:endParaRPr lang="en-US"/>
          </a:p>
        </p:txBody>
      </p:sp>
      <p:sp>
        <p:nvSpPr>
          <p:cNvPr id="5" name="Footer Placeholder 4">
            <a:extLst>
              <a:ext uri="{FF2B5EF4-FFF2-40B4-BE49-F238E27FC236}">
                <a16:creationId xmlns:a16="http://schemas.microsoft.com/office/drawing/2014/main" id="{EB1E6FFC-FEAB-467F-9529-82754FF3EA12}"/>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8795411-1B8A-4670-8F97-FC888A08D34B}"/>
              </a:ext>
            </a:extLst>
          </p:cNvPr>
          <p:cNvSpPr>
            <a:spLocks noGrp="1"/>
          </p:cNvSpPr>
          <p:nvPr>
            <p:ph type="sldNum" sz="quarter" idx="12"/>
          </p:nvPr>
        </p:nvSpPr>
        <p:spPr/>
        <p:txBody>
          <a:bodyPr/>
          <a:lstStyle/>
          <a:p>
            <a:pPr lvl="0"/>
            <a:fld id="{6A2026C8-5888-4C18-9C19-6E8422BB8AD4}" type="slidenum">
              <a:rPr lang="en-US" smtClean="0"/>
              <a:t>‹#›</a:t>
            </a:fld>
            <a:endParaRPr lang="en-US"/>
          </a:p>
        </p:txBody>
      </p:sp>
    </p:spTree>
    <p:extLst>
      <p:ext uri="{BB962C8B-B14F-4D97-AF65-F5344CB8AC3E}">
        <p14:creationId xmlns:p14="http://schemas.microsoft.com/office/powerpoint/2010/main" val="3823323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0FBA19-195D-4A87-B18A-331D90899A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EAEA9E-080D-43B9-93F3-55234D1F32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FA0E6-C112-4215-9BBC-BFF1D4221AF7}"/>
              </a:ext>
            </a:extLst>
          </p:cNvPr>
          <p:cNvSpPr>
            <a:spLocks noGrp="1"/>
          </p:cNvSpPr>
          <p:nvPr>
            <p:ph type="dt" sz="half" idx="10"/>
          </p:nvPr>
        </p:nvSpPr>
        <p:spPr/>
        <p:txBody>
          <a:bodyPr/>
          <a:lstStyle/>
          <a:p>
            <a:pPr lvl="0"/>
            <a:fld id="{0A8F47E1-F6BE-4957-840A-EECA27161DD9}" type="datetime1">
              <a:rPr lang="en-US" smtClean="0"/>
              <a:t>7/14/2020</a:t>
            </a:fld>
            <a:endParaRPr lang="en-US"/>
          </a:p>
        </p:txBody>
      </p:sp>
      <p:sp>
        <p:nvSpPr>
          <p:cNvPr id="5" name="Footer Placeholder 4">
            <a:extLst>
              <a:ext uri="{FF2B5EF4-FFF2-40B4-BE49-F238E27FC236}">
                <a16:creationId xmlns:a16="http://schemas.microsoft.com/office/drawing/2014/main" id="{87B82A48-8CFD-4AB6-BB17-57709981CC7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98221E0-C784-4EFC-9F04-F256D33CBC7E}"/>
              </a:ext>
            </a:extLst>
          </p:cNvPr>
          <p:cNvSpPr>
            <a:spLocks noGrp="1"/>
          </p:cNvSpPr>
          <p:nvPr>
            <p:ph type="sldNum" sz="quarter" idx="12"/>
          </p:nvPr>
        </p:nvSpPr>
        <p:spPr/>
        <p:txBody>
          <a:bodyPr/>
          <a:lstStyle/>
          <a:p>
            <a:pPr lvl="0"/>
            <a:fld id="{E43FF825-5B0A-4657-9FC7-C42879EF7771}" type="slidenum">
              <a:rPr lang="en-US" smtClean="0"/>
              <a:t>‹#›</a:t>
            </a:fld>
            <a:endParaRPr lang="en-US"/>
          </a:p>
        </p:txBody>
      </p:sp>
    </p:spTree>
    <p:extLst>
      <p:ext uri="{BB962C8B-B14F-4D97-AF65-F5344CB8AC3E}">
        <p14:creationId xmlns:p14="http://schemas.microsoft.com/office/powerpoint/2010/main" val="183940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6AE26-F94C-4DBF-9CA3-6CE6B2D25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1591BF-D947-424A-86C8-248C2472C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15DA1-927C-4B5C-B7F9-562E330DB644}"/>
              </a:ext>
            </a:extLst>
          </p:cNvPr>
          <p:cNvSpPr>
            <a:spLocks noGrp="1"/>
          </p:cNvSpPr>
          <p:nvPr>
            <p:ph type="dt" sz="half" idx="10"/>
          </p:nvPr>
        </p:nvSpPr>
        <p:spPr/>
        <p:txBody>
          <a:bodyPr/>
          <a:lstStyle/>
          <a:p>
            <a:pPr lvl="0"/>
            <a:fld id="{32A7B219-FD50-472B-AFE8-6750DA6E3947}" type="datetime1">
              <a:rPr lang="en-US" smtClean="0"/>
              <a:t>7/14/2020</a:t>
            </a:fld>
            <a:endParaRPr lang="en-US"/>
          </a:p>
        </p:txBody>
      </p:sp>
      <p:sp>
        <p:nvSpPr>
          <p:cNvPr id="5" name="Footer Placeholder 4">
            <a:extLst>
              <a:ext uri="{FF2B5EF4-FFF2-40B4-BE49-F238E27FC236}">
                <a16:creationId xmlns:a16="http://schemas.microsoft.com/office/drawing/2014/main" id="{DF8D4A34-5EC2-48F0-B320-0BA923A95AB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6852389C-7C62-4569-8FF6-D4F3F3B3943C}"/>
              </a:ext>
            </a:extLst>
          </p:cNvPr>
          <p:cNvSpPr>
            <a:spLocks noGrp="1"/>
          </p:cNvSpPr>
          <p:nvPr>
            <p:ph type="sldNum" sz="quarter" idx="12"/>
          </p:nvPr>
        </p:nvSpPr>
        <p:spPr/>
        <p:txBody>
          <a:bodyPr/>
          <a:lstStyle/>
          <a:p>
            <a:pPr lvl="0"/>
            <a:fld id="{1C335EFA-DEC5-4B10-8EE3-1FD13034BE75}" type="slidenum">
              <a:rPr lang="en-US" smtClean="0"/>
              <a:t>‹#›</a:t>
            </a:fld>
            <a:endParaRPr lang="en-US"/>
          </a:p>
        </p:txBody>
      </p:sp>
    </p:spTree>
    <p:extLst>
      <p:ext uri="{BB962C8B-B14F-4D97-AF65-F5344CB8AC3E}">
        <p14:creationId xmlns:p14="http://schemas.microsoft.com/office/powerpoint/2010/main" val="1695255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8AF7-966D-45AE-8C4A-0613078BF7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EF8B9-C40F-4B57-9443-1AF2407CF5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2278BC-36C4-435B-B73D-9F248A9606FB}"/>
              </a:ext>
            </a:extLst>
          </p:cNvPr>
          <p:cNvSpPr>
            <a:spLocks noGrp="1"/>
          </p:cNvSpPr>
          <p:nvPr>
            <p:ph type="dt" sz="half" idx="10"/>
          </p:nvPr>
        </p:nvSpPr>
        <p:spPr/>
        <p:txBody>
          <a:bodyPr/>
          <a:lstStyle/>
          <a:p>
            <a:pPr lvl="0"/>
            <a:fld id="{97021771-CBBE-4EE0-8211-1DE7AB85BD02}" type="datetime1">
              <a:rPr lang="en-US" smtClean="0"/>
              <a:t>7/14/2020</a:t>
            </a:fld>
            <a:endParaRPr lang="en-US"/>
          </a:p>
        </p:txBody>
      </p:sp>
      <p:sp>
        <p:nvSpPr>
          <p:cNvPr id="5" name="Footer Placeholder 4">
            <a:extLst>
              <a:ext uri="{FF2B5EF4-FFF2-40B4-BE49-F238E27FC236}">
                <a16:creationId xmlns:a16="http://schemas.microsoft.com/office/drawing/2014/main" id="{F0AD527A-CC49-43BB-9699-49CAD19443E1}"/>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17A8813D-50DA-4E19-BFD0-3EFB1F13DF97}"/>
              </a:ext>
            </a:extLst>
          </p:cNvPr>
          <p:cNvSpPr>
            <a:spLocks noGrp="1"/>
          </p:cNvSpPr>
          <p:nvPr>
            <p:ph type="sldNum" sz="quarter" idx="12"/>
          </p:nvPr>
        </p:nvSpPr>
        <p:spPr/>
        <p:txBody>
          <a:bodyPr/>
          <a:lstStyle/>
          <a:p>
            <a:pPr lvl="0"/>
            <a:fld id="{78C264CF-7EC4-4E01-89EE-8F4687F0471B}" type="slidenum">
              <a:rPr lang="en-US" smtClean="0"/>
              <a:t>‹#›</a:t>
            </a:fld>
            <a:endParaRPr lang="en-US"/>
          </a:p>
        </p:txBody>
      </p:sp>
    </p:spTree>
    <p:extLst>
      <p:ext uri="{BB962C8B-B14F-4D97-AF65-F5344CB8AC3E}">
        <p14:creationId xmlns:p14="http://schemas.microsoft.com/office/powerpoint/2010/main" val="29142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1F0DD-553E-4587-AB66-80F2EAF9FD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BDC378-5642-48E7-8C96-8337A37229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7A2BDD-944E-40DD-BFE7-3CAD7BD7E8A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A505A8-CC35-4039-98CB-038F8F9CFA73}"/>
              </a:ext>
            </a:extLst>
          </p:cNvPr>
          <p:cNvSpPr>
            <a:spLocks noGrp="1"/>
          </p:cNvSpPr>
          <p:nvPr>
            <p:ph type="dt" sz="half" idx="10"/>
          </p:nvPr>
        </p:nvSpPr>
        <p:spPr/>
        <p:txBody>
          <a:bodyPr/>
          <a:lstStyle/>
          <a:p>
            <a:pPr lvl="0"/>
            <a:fld id="{46DD10EC-25B9-46A7-A09A-C90870E4482B}" type="datetime1">
              <a:rPr lang="en-US" smtClean="0"/>
              <a:t>7/14/2020</a:t>
            </a:fld>
            <a:endParaRPr lang="en-US"/>
          </a:p>
        </p:txBody>
      </p:sp>
      <p:sp>
        <p:nvSpPr>
          <p:cNvPr id="6" name="Footer Placeholder 5">
            <a:extLst>
              <a:ext uri="{FF2B5EF4-FFF2-40B4-BE49-F238E27FC236}">
                <a16:creationId xmlns:a16="http://schemas.microsoft.com/office/drawing/2014/main" id="{A060C1E1-D40F-4B52-9548-C18235A65E1E}"/>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F1B865D3-6F75-4FAF-9A0A-08B8A1706E15}"/>
              </a:ext>
            </a:extLst>
          </p:cNvPr>
          <p:cNvSpPr>
            <a:spLocks noGrp="1"/>
          </p:cNvSpPr>
          <p:nvPr>
            <p:ph type="sldNum" sz="quarter" idx="12"/>
          </p:nvPr>
        </p:nvSpPr>
        <p:spPr/>
        <p:txBody>
          <a:bodyPr/>
          <a:lstStyle/>
          <a:p>
            <a:pPr lvl="0"/>
            <a:fld id="{79775883-D932-45A5-A333-37B49F23B46B}" type="slidenum">
              <a:rPr lang="en-US" smtClean="0"/>
              <a:t>‹#›</a:t>
            </a:fld>
            <a:endParaRPr lang="en-US"/>
          </a:p>
        </p:txBody>
      </p:sp>
    </p:spTree>
    <p:extLst>
      <p:ext uri="{BB962C8B-B14F-4D97-AF65-F5344CB8AC3E}">
        <p14:creationId xmlns:p14="http://schemas.microsoft.com/office/powerpoint/2010/main" val="334381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A7CBF-BC7A-4ED5-A8AA-7FBDCF36E6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1FE509-6316-4D0B-9972-984E2B2CD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B97C9-BF9F-442A-AD3B-3E5F5D288F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1AEFE-3D56-43CA-AD45-AD77417CD9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D32F98-6BDF-49B7-B51F-92E99F1902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392074-F451-4C6C-9D84-8A6C852487D6}"/>
              </a:ext>
            </a:extLst>
          </p:cNvPr>
          <p:cNvSpPr>
            <a:spLocks noGrp="1"/>
          </p:cNvSpPr>
          <p:nvPr>
            <p:ph type="dt" sz="half" idx="10"/>
          </p:nvPr>
        </p:nvSpPr>
        <p:spPr/>
        <p:txBody>
          <a:bodyPr/>
          <a:lstStyle/>
          <a:p>
            <a:pPr lvl="0"/>
            <a:fld id="{847ED198-2C7E-47DA-B2F9-F6CD752921D5}" type="datetime1">
              <a:rPr lang="en-US" smtClean="0"/>
              <a:t>7/14/2020</a:t>
            </a:fld>
            <a:endParaRPr lang="en-US"/>
          </a:p>
        </p:txBody>
      </p:sp>
      <p:sp>
        <p:nvSpPr>
          <p:cNvPr id="8" name="Footer Placeholder 7">
            <a:extLst>
              <a:ext uri="{FF2B5EF4-FFF2-40B4-BE49-F238E27FC236}">
                <a16:creationId xmlns:a16="http://schemas.microsoft.com/office/drawing/2014/main" id="{4E8B56B1-F320-446A-8FD4-C9467FF488DA}"/>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E13DC5C6-C6E5-45E5-B737-E672614022C5}"/>
              </a:ext>
            </a:extLst>
          </p:cNvPr>
          <p:cNvSpPr>
            <a:spLocks noGrp="1"/>
          </p:cNvSpPr>
          <p:nvPr>
            <p:ph type="sldNum" sz="quarter" idx="12"/>
          </p:nvPr>
        </p:nvSpPr>
        <p:spPr/>
        <p:txBody>
          <a:bodyPr/>
          <a:lstStyle/>
          <a:p>
            <a:pPr lvl="0"/>
            <a:fld id="{F289125B-D7A9-4F19-AAA9-C698456BE9AA}" type="slidenum">
              <a:rPr lang="en-US" smtClean="0"/>
              <a:t>‹#›</a:t>
            </a:fld>
            <a:endParaRPr lang="en-US"/>
          </a:p>
        </p:txBody>
      </p:sp>
    </p:spTree>
    <p:extLst>
      <p:ext uri="{BB962C8B-B14F-4D97-AF65-F5344CB8AC3E}">
        <p14:creationId xmlns:p14="http://schemas.microsoft.com/office/powerpoint/2010/main" val="822441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D43F-54A4-458F-8557-5DDC5DDD3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B2F0D3-A956-4C8B-8ECC-32492FBDF1B2}"/>
              </a:ext>
            </a:extLst>
          </p:cNvPr>
          <p:cNvSpPr>
            <a:spLocks noGrp="1"/>
          </p:cNvSpPr>
          <p:nvPr>
            <p:ph type="dt" sz="half" idx="10"/>
          </p:nvPr>
        </p:nvSpPr>
        <p:spPr/>
        <p:txBody>
          <a:bodyPr/>
          <a:lstStyle/>
          <a:p>
            <a:pPr lvl="0"/>
            <a:fld id="{D029DF49-5566-47C7-B5EE-766365D01824}" type="datetime1">
              <a:rPr lang="en-US" smtClean="0"/>
              <a:t>7/14/2020</a:t>
            </a:fld>
            <a:endParaRPr lang="en-US"/>
          </a:p>
        </p:txBody>
      </p:sp>
      <p:sp>
        <p:nvSpPr>
          <p:cNvPr id="4" name="Footer Placeholder 3">
            <a:extLst>
              <a:ext uri="{FF2B5EF4-FFF2-40B4-BE49-F238E27FC236}">
                <a16:creationId xmlns:a16="http://schemas.microsoft.com/office/drawing/2014/main" id="{EF3A55C0-5B27-434D-A031-77CD7264063E}"/>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1C54F2C6-2E3C-4613-93DB-1CA8765298F3}"/>
              </a:ext>
            </a:extLst>
          </p:cNvPr>
          <p:cNvSpPr>
            <a:spLocks noGrp="1"/>
          </p:cNvSpPr>
          <p:nvPr>
            <p:ph type="sldNum" sz="quarter" idx="12"/>
          </p:nvPr>
        </p:nvSpPr>
        <p:spPr/>
        <p:txBody>
          <a:bodyPr/>
          <a:lstStyle/>
          <a:p>
            <a:pPr lvl="0"/>
            <a:fld id="{47AD17BE-AD24-4311-9EB6-DE11E2572027}" type="slidenum">
              <a:rPr lang="en-US" smtClean="0"/>
              <a:t>‹#›</a:t>
            </a:fld>
            <a:endParaRPr lang="en-US"/>
          </a:p>
        </p:txBody>
      </p:sp>
    </p:spTree>
    <p:extLst>
      <p:ext uri="{BB962C8B-B14F-4D97-AF65-F5344CB8AC3E}">
        <p14:creationId xmlns:p14="http://schemas.microsoft.com/office/powerpoint/2010/main" val="2077120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800D8E-C031-4BCB-B6D1-C64AC44CFD2B}"/>
              </a:ext>
            </a:extLst>
          </p:cNvPr>
          <p:cNvSpPr>
            <a:spLocks noGrp="1"/>
          </p:cNvSpPr>
          <p:nvPr>
            <p:ph type="dt" sz="half" idx="10"/>
          </p:nvPr>
        </p:nvSpPr>
        <p:spPr/>
        <p:txBody>
          <a:bodyPr/>
          <a:lstStyle/>
          <a:p>
            <a:pPr lvl="0"/>
            <a:fld id="{A906291C-815B-43FE-87A2-0D443D8EA850}" type="datetime1">
              <a:rPr lang="en-US" smtClean="0"/>
              <a:t>7/14/2020</a:t>
            </a:fld>
            <a:endParaRPr lang="en-US"/>
          </a:p>
        </p:txBody>
      </p:sp>
      <p:sp>
        <p:nvSpPr>
          <p:cNvPr id="3" name="Footer Placeholder 2">
            <a:extLst>
              <a:ext uri="{FF2B5EF4-FFF2-40B4-BE49-F238E27FC236}">
                <a16:creationId xmlns:a16="http://schemas.microsoft.com/office/drawing/2014/main" id="{F7847FBC-3030-400B-A2B5-81B6004EB905}"/>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F83531A1-8B47-44BF-8C9D-3C36FE6B75A0}"/>
              </a:ext>
            </a:extLst>
          </p:cNvPr>
          <p:cNvSpPr>
            <a:spLocks noGrp="1"/>
          </p:cNvSpPr>
          <p:nvPr>
            <p:ph type="sldNum" sz="quarter" idx="12"/>
          </p:nvPr>
        </p:nvSpPr>
        <p:spPr/>
        <p:txBody>
          <a:bodyPr/>
          <a:lstStyle/>
          <a:p>
            <a:pPr lvl="0"/>
            <a:fld id="{A14BCC26-A74D-483A-B3A7-C2CD2139DD1E}" type="slidenum">
              <a:rPr lang="en-US" smtClean="0"/>
              <a:t>‹#›</a:t>
            </a:fld>
            <a:endParaRPr lang="en-US"/>
          </a:p>
        </p:txBody>
      </p:sp>
    </p:spTree>
    <p:extLst>
      <p:ext uri="{BB962C8B-B14F-4D97-AF65-F5344CB8AC3E}">
        <p14:creationId xmlns:p14="http://schemas.microsoft.com/office/powerpoint/2010/main" val="1226823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65C47-71BB-401A-88EE-A5C330D66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75E32-75F5-4FE6-B0FD-6E314F5D30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18D68E-B029-4798-9543-37B1E140C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4CA97A-F0F8-4703-B200-74C1AD182911}"/>
              </a:ext>
            </a:extLst>
          </p:cNvPr>
          <p:cNvSpPr>
            <a:spLocks noGrp="1"/>
          </p:cNvSpPr>
          <p:nvPr>
            <p:ph type="dt" sz="half" idx="10"/>
          </p:nvPr>
        </p:nvSpPr>
        <p:spPr/>
        <p:txBody>
          <a:bodyPr/>
          <a:lstStyle/>
          <a:p>
            <a:pPr lvl="0"/>
            <a:fld id="{179A4EEB-6D3E-4F83-B1C3-5B46A945BC69}" type="datetime1">
              <a:rPr lang="en-US" smtClean="0"/>
              <a:t>7/14/2020</a:t>
            </a:fld>
            <a:endParaRPr lang="en-US"/>
          </a:p>
        </p:txBody>
      </p:sp>
      <p:sp>
        <p:nvSpPr>
          <p:cNvPr id="6" name="Footer Placeholder 5">
            <a:extLst>
              <a:ext uri="{FF2B5EF4-FFF2-40B4-BE49-F238E27FC236}">
                <a16:creationId xmlns:a16="http://schemas.microsoft.com/office/drawing/2014/main" id="{05B89D50-0D5C-4FF8-A4F8-2A781723775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7EE7A94-A492-4A93-9F1E-7DF579CEDED8}"/>
              </a:ext>
            </a:extLst>
          </p:cNvPr>
          <p:cNvSpPr>
            <a:spLocks noGrp="1"/>
          </p:cNvSpPr>
          <p:nvPr>
            <p:ph type="sldNum" sz="quarter" idx="12"/>
          </p:nvPr>
        </p:nvSpPr>
        <p:spPr/>
        <p:txBody>
          <a:bodyPr/>
          <a:lstStyle/>
          <a:p>
            <a:pPr lvl="0"/>
            <a:fld id="{D50DF7BB-5266-4F47-B2B3-4B0985E7A27B}" type="slidenum">
              <a:rPr lang="en-US" smtClean="0"/>
              <a:t>‹#›</a:t>
            </a:fld>
            <a:endParaRPr lang="en-US"/>
          </a:p>
        </p:txBody>
      </p:sp>
    </p:spTree>
    <p:extLst>
      <p:ext uri="{BB962C8B-B14F-4D97-AF65-F5344CB8AC3E}">
        <p14:creationId xmlns:p14="http://schemas.microsoft.com/office/powerpoint/2010/main" val="2249082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A7B79-78AE-4A6E-826A-67B53B4A7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4CE87F-A807-41CF-BC85-6E7B81D32B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DF0EEF-7EFB-4E43-9870-F64EF1B4B0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10CEBF-1306-4DF3-8241-ADB266197009}"/>
              </a:ext>
            </a:extLst>
          </p:cNvPr>
          <p:cNvSpPr>
            <a:spLocks noGrp="1"/>
          </p:cNvSpPr>
          <p:nvPr>
            <p:ph type="dt" sz="half" idx="10"/>
          </p:nvPr>
        </p:nvSpPr>
        <p:spPr/>
        <p:txBody>
          <a:bodyPr/>
          <a:lstStyle/>
          <a:p>
            <a:pPr lvl="0"/>
            <a:fld id="{6F1DCB71-916A-449D-B8F7-5B130BD68669}" type="datetime1">
              <a:rPr lang="en-US" smtClean="0"/>
              <a:t>7/14/2020</a:t>
            </a:fld>
            <a:endParaRPr lang="en-US"/>
          </a:p>
        </p:txBody>
      </p:sp>
      <p:sp>
        <p:nvSpPr>
          <p:cNvPr id="6" name="Footer Placeholder 5">
            <a:extLst>
              <a:ext uri="{FF2B5EF4-FFF2-40B4-BE49-F238E27FC236}">
                <a16:creationId xmlns:a16="http://schemas.microsoft.com/office/drawing/2014/main" id="{082B16B3-907F-4ADF-B50E-AE07D6B742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0635EA-2F15-42D7-A6D6-4D5D06E5C939}"/>
              </a:ext>
            </a:extLst>
          </p:cNvPr>
          <p:cNvSpPr>
            <a:spLocks noGrp="1"/>
          </p:cNvSpPr>
          <p:nvPr>
            <p:ph type="sldNum" sz="quarter" idx="12"/>
          </p:nvPr>
        </p:nvSpPr>
        <p:spPr/>
        <p:txBody>
          <a:bodyPr/>
          <a:lstStyle/>
          <a:p>
            <a:pPr lvl="0"/>
            <a:fld id="{389D2C08-0840-4BB5-A1C5-3D8F6F0C1B9E}" type="slidenum">
              <a:rPr lang="en-US" smtClean="0"/>
              <a:t>‹#›</a:t>
            </a:fld>
            <a:endParaRPr lang="en-US"/>
          </a:p>
        </p:txBody>
      </p:sp>
    </p:spTree>
    <p:extLst>
      <p:ext uri="{BB962C8B-B14F-4D97-AF65-F5344CB8AC3E}">
        <p14:creationId xmlns:p14="http://schemas.microsoft.com/office/powerpoint/2010/main" val="3098125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F1C2C-DF05-4643-8B58-4FF4EA9AC2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476230-6E5C-4C97-9CD4-F09A4C329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242D2-AFC3-4273-8D00-32EE055CC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lvl="0"/>
            <a:fld id="{F8DCF80F-4BDE-409C-BA20-235DE293587B}" type="datetime1">
              <a:rPr lang="en-US" smtClean="0"/>
              <a:t>7/14/2020</a:t>
            </a:fld>
            <a:endParaRPr lang="en-US"/>
          </a:p>
        </p:txBody>
      </p:sp>
      <p:sp>
        <p:nvSpPr>
          <p:cNvPr id="5" name="Footer Placeholder 4">
            <a:extLst>
              <a:ext uri="{FF2B5EF4-FFF2-40B4-BE49-F238E27FC236}">
                <a16:creationId xmlns:a16="http://schemas.microsoft.com/office/drawing/2014/main" id="{5B1B257E-41F4-462C-8FA6-062DDF739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BC4C35FD-406A-4294-B4FF-EC6B28B98C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lvl="0"/>
            <a:fld id="{0272B885-2512-4506-A9B3-6FE5D794E909}" type="slidenum">
              <a:rPr lang="en-US" smtClean="0"/>
              <a:t>‹#›</a:t>
            </a:fld>
            <a:endParaRPr lang="en-US"/>
          </a:p>
        </p:txBody>
      </p:sp>
    </p:spTree>
    <p:extLst>
      <p:ext uri="{BB962C8B-B14F-4D97-AF65-F5344CB8AC3E}">
        <p14:creationId xmlns:p14="http://schemas.microsoft.com/office/powerpoint/2010/main" val="38346665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jS0TJT6H_KE"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tle bar with black background and the words Carl Sandburg Home National Historic Site in white text.  A National Park Service arrowhead is on the right.">
            <a:extLst>
              <a:ext uri="{FF2B5EF4-FFF2-40B4-BE49-F238E27FC236}">
                <a16:creationId xmlns:a16="http://schemas.microsoft.com/office/drawing/2014/main" id="{761529D1-2F32-41E2-ADAA-F58316CABD0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21437" y="532843"/>
            <a:ext cx="10949126" cy="1049059"/>
          </a:xfrm>
          <a:prstGeom prst="rect">
            <a:avLst/>
          </a:prstGeom>
        </p:spPr>
      </p:pic>
      <p:sp>
        <p:nvSpPr>
          <p:cNvPr id="7" name="Title 1">
            <a:extLst>
              <a:ext uri="{FF2B5EF4-FFF2-40B4-BE49-F238E27FC236}">
                <a16:creationId xmlns:a16="http://schemas.microsoft.com/office/drawing/2014/main" id="{297AE070-8887-4103-8C11-35E28212A684}"/>
              </a:ext>
            </a:extLst>
          </p:cNvPr>
          <p:cNvSpPr/>
          <p:nvPr/>
        </p:nvSpPr>
        <p:spPr>
          <a:xfrm>
            <a:off x="1273629" y="2323322"/>
            <a:ext cx="5443808" cy="3016210"/>
          </a:xfrm>
          <a:prstGeom prst="rect">
            <a:avLst/>
          </a:prstGeom>
        </p:spPr>
        <p:txBody>
          <a:bodyPr wrap="square">
            <a:spAutoFit/>
          </a:bodyPr>
          <a:lstStyle/>
          <a:p>
            <a:r>
              <a:rPr lang="en-US" sz="2800" b="1" dirty="0">
                <a:solidFill>
                  <a:srgbClr val="222222"/>
                </a:solidFill>
                <a:latin typeface="Cambria" panose="02040503050406030204" pitchFamily="18" charset="0"/>
                <a:ea typeface="Cambria" panose="02040503050406030204" pitchFamily="18" charset="0"/>
              </a:rPr>
              <a:t>"Poet of the People“</a:t>
            </a:r>
          </a:p>
          <a:p>
            <a:endParaRPr lang="en-US" dirty="0">
              <a:solidFill>
                <a:srgbClr val="222222"/>
              </a:solidFill>
              <a:latin typeface="Cambria" panose="02040503050406030204" pitchFamily="18" charset="0"/>
              <a:ea typeface="Cambria" panose="02040503050406030204" pitchFamily="18" charset="0"/>
            </a:endParaRPr>
          </a:p>
          <a:p>
            <a:r>
              <a:rPr lang="en-US" dirty="0">
                <a:solidFill>
                  <a:srgbClr val="555555"/>
                </a:solidFill>
                <a:latin typeface="Arial" panose="020B0604020202020204" pitchFamily="34" charset="0"/>
              </a:rPr>
              <a:t>Carl Sandburg provided a popular voice for the American people of the twentieth century and still speaks to us through his words, activism, music and the beauty and serenity of Carl Sandburg Home National Historic Site.</a:t>
            </a:r>
          </a:p>
          <a:p>
            <a:endParaRPr lang="en-US" b="0" i="0" dirty="0">
              <a:solidFill>
                <a:srgbClr val="555555"/>
              </a:solidFill>
              <a:effectLst/>
              <a:latin typeface="Arial" panose="020B0604020202020204" pitchFamily="34" charset="0"/>
            </a:endParaRPr>
          </a:p>
          <a:p>
            <a:endParaRPr lang="en-US" dirty="0">
              <a:solidFill>
                <a:srgbClr val="555555"/>
              </a:solidFill>
              <a:latin typeface="Arial" panose="020B0604020202020204" pitchFamily="34" charset="0"/>
            </a:endParaRPr>
          </a:p>
          <a:p>
            <a:r>
              <a:rPr lang="en-US" b="0" i="0" dirty="0">
                <a:solidFill>
                  <a:srgbClr val="555555"/>
                </a:solidFill>
                <a:effectLst/>
                <a:latin typeface="Arial" panose="020B0604020202020204" pitchFamily="34" charset="0"/>
              </a:rPr>
              <a:t>www.nps.gov/carl</a:t>
            </a:r>
          </a:p>
        </p:txBody>
      </p:sp>
      <p:pic>
        <p:nvPicPr>
          <p:cNvPr id="8" name="Picture 7" descr="Black and white portrait photo of Carl Sandburg.">
            <a:extLst>
              <a:ext uri="{FF2B5EF4-FFF2-40B4-BE49-F238E27FC236}">
                <a16:creationId xmlns:a16="http://schemas.microsoft.com/office/drawing/2014/main" id="{5B6D49FC-656C-42A3-AF91-856DC9A7C1C4}"/>
              </a:ext>
            </a:extLst>
          </p:cNvPr>
          <p:cNvPicPr>
            <a:picLocks noChangeAspect="1"/>
          </p:cNvPicPr>
          <p:nvPr/>
        </p:nvPicPr>
        <p:blipFill>
          <a:blip r:embed="rId3"/>
          <a:stretch>
            <a:fillRect/>
          </a:stretch>
        </p:blipFill>
        <p:spPr>
          <a:xfrm>
            <a:off x="8772967" y="2323322"/>
            <a:ext cx="2797596" cy="3592286"/>
          </a:xfrm>
          <a:prstGeom prst="rect">
            <a:avLst/>
          </a:prstGeom>
        </p:spPr>
      </p:pic>
      <p:sp>
        <p:nvSpPr>
          <p:cNvPr id="2" name="Slide Number Placeholder 1">
            <a:extLst>
              <a:ext uri="{FF2B5EF4-FFF2-40B4-BE49-F238E27FC236}">
                <a16:creationId xmlns:a16="http://schemas.microsoft.com/office/drawing/2014/main" id="{112CC872-2914-45F0-9835-F2D4AD5BB7C8}"/>
              </a:ext>
            </a:extLst>
          </p:cNvPr>
          <p:cNvSpPr>
            <a:spLocks noGrp="1"/>
          </p:cNvSpPr>
          <p:nvPr>
            <p:ph type="sldNum" sz="quarter" idx="12"/>
          </p:nvPr>
        </p:nvSpPr>
        <p:spPr/>
        <p:txBody>
          <a:bodyPr/>
          <a:lstStyle/>
          <a:p>
            <a:pPr lvl="0"/>
            <a:fld id="{A14BCC26-A74D-483A-B3A7-C2CD2139DD1E}" type="slidenum">
              <a:rPr lang="en-US" smtClean="0"/>
              <a:t>1</a:t>
            </a:fld>
            <a:endParaRPr lang="en-US"/>
          </a:p>
        </p:txBody>
      </p:sp>
    </p:spTree>
    <p:extLst>
      <p:ext uri="{BB962C8B-B14F-4D97-AF65-F5344CB8AC3E}">
        <p14:creationId xmlns:p14="http://schemas.microsoft.com/office/powerpoint/2010/main" val="76998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3991C29-E657-4F89-AF49-966D91AAD349}"/>
              </a:ext>
              <a:ext uri="{C183D7F6-B498-43B3-948B-1728B52AA6E4}">
                <adec:decorative xmlns:adec="http://schemas.microsoft.com/office/drawing/2017/decorative" val="1"/>
              </a:ext>
            </a:extLst>
          </p:cNvPr>
          <p:cNvSpPr/>
          <p:nvPr/>
        </p:nvSpPr>
        <p:spPr>
          <a:xfrm>
            <a:off x="502023" y="402772"/>
            <a:ext cx="11211669" cy="10926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itle 2">
            <a:extLst>
              <a:ext uri="{FF2B5EF4-FFF2-40B4-BE49-F238E27FC236}">
                <a16:creationId xmlns:a16="http://schemas.microsoft.com/office/drawing/2014/main" id="{C233AB0E-C025-4440-BCCE-3CD206A8A68B}"/>
              </a:ext>
            </a:extLst>
          </p:cNvPr>
          <p:cNvSpPr txBox="1">
            <a:spLocks noGrp="1"/>
          </p:cNvSpPr>
          <p:nvPr>
            <p:ph type="ctrTitle"/>
          </p:nvPr>
        </p:nvSpPr>
        <p:spPr>
          <a:xfrm>
            <a:off x="502023" y="402771"/>
            <a:ext cx="11211669" cy="1092628"/>
          </a:xfrm>
        </p:spPr>
        <p:txBody>
          <a:bodyPr anchor="t">
            <a:normAutofit/>
          </a:bodyPr>
          <a:lstStyle/>
          <a:p>
            <a:pPr lvl="0" algn="l"/>
            <a:r>
              <a:rPr lang="en-US" sz="3600" b="1" dirty="0">
                <a:latin typeface="Arial" panose="020B0604020202020204" pitchFamily="34" charset="0"/>
                <a:cs typeface="Arial" panose="020B0604020202020204" pitchFamily="34" charset="0"/>
              </a:rPr>
              <a:t>Carl Sandburg’s Connemara</a:t>
            </a:r>
            <a:br>
              <a:rPr lang="en-US" sz="4800" i="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Grades K-2nd</a:t>
            </a:r>
          </a:p>
        </p:txBody>
      </p:sp>
      <p:sp>
        <p:nvSpPr>
          <p:cNvPr id="15" name="TextBox 14">
            <a:extLst>
              <a:ext uri="{FF2B5EF4-FFF2-40B4-BE49-F238E27FC236}">
                <a16:creationId xmlns:a16="http://schemas.microsoft.com/office/drawing/2014/main" id="{AD27E335-64D7-4E58-AA8D-49390D68D2BD}"/>
              </a:ext>
            </a:extLst>
          </p:cNvPr>
          <p:cNvSpPr txBox="1"/>
          <p:nvPr/>
        </p:nvSpPr>
        <p:spPr>
          <a:xfrm>
            <a:off x="4733570" y="1795497"/>
            <a:ext cx="2503503" cy="230832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Carl Sandburg lived at Connemara for the last 22 years of his life.  What can you learn about Carl Sandburg based on the objects he had in his home?</a:t>
            </a:r>
            <a:endParaRPr lang="en-US" dirty="0">
              <a:latin typeface="Arial" panose="020B0604020202020204" pitchFamily="34" charset="0"/>
              <a:cs typeface="Arial" panose="020B0604020202020204" pitchFamily="34" charset="0"/>
            </a:endParaRPr>
          </a:p>
        </p:txBody>
      </p:sp>
      <p:pic>
        <p:nvPicPr>
          <p:cNvPr id="16" name="Picture 15" descr="View of Carl Sandburg's study. On the right are bookshelves and crates filled with books and papers.  In the middle is a chair next to a small wood stove. On the left is Sandburg's desk with a chair and lamp, surrounded by more bookshelves and crates, filled with paper and books.">
            <a:extLst>
              <a:ext uri="{FF2B5EF4-FFF2-40B4-BE49-F238E27FC236}">
                <a16:creationId xmlns:a16="http://schemas.microsoft.com/office/drawing/2014/main" id="{66001FC3-DC41-475F-BB01-6E0DA9B0F489}"/>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40000" contrast="-20000"/>
                    </a14:imgEffect>
                  </a14:imgLayer>
                </a14:imgProps>
              </a:ext>
            </a:extLst>
          </a:blip>
          <a:stretch>
            <a:fillRect/>
          </a:stretch>
        </p:blipFill>
        <p:spPr>
          <a:xfrm>
            <a:off x="635259" y="1655913"/>
            <a:ext cx="3893198" cy="2585084"/>
          </a:xfrm>
          <a:prstGeom prst="rect">
            <a:avLst/>
          </a:prstGeom>
        </p:spPr>
      </p:pic>
      <p:pic>
        <p:nvPicPr>
          <p:cNvPr id="17" name="Picture 16" descr="View of Carl Sandburg's correspondence office on the main floor of the house. There are 2 desks, on each side of the room.  The room has bookshelves on all walls. There is a typewriter on a small table and chair near the center of the room.">
            <a:extLst>
              <a:ext uri="{FF2B5EF4-FFF2-40B4-BE49-F238E27FC236}">
                <a16:creationId xmlns:a16="http://schemas.microsoft.com/office/drawing/2014/main" id="{286522B9-25EB-4682-A7C4-C14EEB43F7B3}"/>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7458431" y="1655913"/>
            <a:ext cx="3893199" cy="2585084"/>
          </a:xfrm>
          <a:prstGeom prst="rect">
            <a:avLst/>
          </a:prstGeom>
        </p:spPr>
      </p:pic>
      <p:sp>
        <p:nvSpPr>
          <p:cNvPr id="20" name="TextBox 19">
            <a:extLst>
              <a:ext uri="{FF2B5EF4-FFF2-40B4-BE49-F238E27FC236}">
                <a16:creationId xmlns:a16="http://schemas.microsoft.com/office/drawing/2014/main" id="{A167C755-3C6A-422E-B0DD-578D32D5F827}"/>
              </a:ext>
            </a:extLst>
          </p:cNvPr>
          <p:cNvSpPr txBox="1"/>
          <p:nvPr/>
        </p:nvSpPr>
        <p:spPr>
          <a:xfrm>
            <a:off x="635259" y="4613564"/>
            <a:ext cx="10716371" cy="1754326"/>
          </a:xfrm>
          <a:prstGeom prst="rect">
            <a:avLst/>
          </a:prstGeom>
          <a:noFill/>
        </p:spPr>
        <p:txBody>
          <a:bodyPr wrap="square" rtlCol="0">
            <a:spAutoFit/>
          </a:bodyPr>
          <a:lstStyle/>
          <a:p>
            <a:pPr lvl="0"/>
            <a:r>
              <a:rPr lang="en-US" b="1" dirty="0">
                <a:latin typeface="Arial" panose="020B0604020202020204" pitchFamily="34" charset="0"/>
                <a:cs typeface="Arial" panose="020B0604020202020204" pitchFamily="34" charset="0"/>
              </a:rPr>
              <a:t>Tasks:    </a:t>
            </a:r>
            <a:r>
              <a:rPr lang="en-US" dirty="0">
                <a:latin typeface="Arial" panose="020B0604020202020204" pitchFamily="34" charset="0"/>
                <a:cs typeface="Arial" panose="020B0604020202020204" pitchFamily="34" charset="0"/>
              </a:rPr>
              <a:t>                                                                                          </a:t>
            </a:r>
          </a:p>
          <a:p>
            <a:pPr lvl="0"/>
            <a:r>
              <a:rPr lang="en-US" dirty="0">
                <a:latin typeface="Arial" panose="020B0604020202020204" pitchFamily="34" charset="0"/>
                <a:cs typeface="Arial" panose="020B0604020202020204" pitchFamily="34" charset="0"/>
              </a:rPr>
              <a:t>1) Complete the activating strategy on slide 3.  What does this object tell you about your teacher?</a:t>
            </a:r>
          </a:p>
          <a:p>
            <a:pPr lvl="0"/>
            <a:r>
              <a:rPr lang="en-US" dirty="0">
                <a:latin typeface="Arial" panose="020B0604020202020204" pitchFamily="34" charset="0"/>
                <a:cs typeface="Arial" panose="020B0604020202020204" pitchFamily="34" charset="0"/>
              </a:rPr>
              <a:t>2) Watch the video on slide 4 to learn about Carl Sandburg’s Connemara.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Make notes about what you see in the house.</a:t>
            </a:r>
          </a:p>
          <a:p>
            <a:pPr lvl="0"/>
            <a:r>
              <a:rPr lang="en-US" dirty="0">
                <a:latin typeface="Arial" panose="020B0604020202020204" pitchFamily="34" charset="0"/>
                <a:cs typeface="Arial" panose="020B0604020202020204" pitchFamily="34" charset="0"/>
              </a:rPr>
              <a:t>3) Write to Explain what you learn about Carl Sandburg from an object that was important to him.</a:t>
            </a:r>
          </a:p>
          <a:p>
            <a:endParaRPr lang="en-US" dirty="0">
              <a:latin typeface="Arial" panose="020B0604020202020204" pitchFamily="34" charset="0"/>
              <a:cs typeface="Arial" panose="020B0604020202020204" pitchFamily="34" charset="0"/>
            </a:endParaRPr>
          </a:p>
        </p:txBody>
      </p:sp>
      <p:sp>
        <p:nvSpPr>
          <p:cNvPr id="21" name="Slide Number Placeholder 2">
            <a:extLst>
              <a:ext uri="{FF2B5EF4-FFF2-40B4-BE49-F238E27FC236}">
                <a16:creationId xmlns:a16="http://schemas.microsoft.com/office/drawing/2014/main" id="{74E1D19E-B686-42D4-837A-0E8DE3BCB7E8}"/>
              </a:ext>
            </a:extLst>
          </p:cNvPr>
          <p:cNvSpPr>
            <a:spLocks noGrp="1"/>
          </p:cNvSpPr>
          <p:nvPr>
            <p:ph type="sldNum" sz="quarter" idx="12"/>
          </p:nvPr>
        </p:nvSpPr>
        <p:spPr/>
        <p:txBody>
          <a:bodyPr/>
          <a:lstStyle/>
          <a:p>
            <a:pPr lvl="0"/>
            <a:fld id="{8329F7AE-B8B5-41E4-8E59-43B18D93DC92}" type="slidenum">
              <a:rPr lang="en-US" smtClean="0"/>
              <a:t>2</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D519D2-DCA0-4BDE-9965-6DFACA29276D}"/>
              </a:ext>
              <a:ext uri="{C183D7F6-B498-43B3-948B-1728B52AA6E4}">
                <adec:decorative xmlns:adec="http://schemas.microsoft.com/office/drawing/2017/decorative" val="1"/>
              </a:ext>
            </a:extLst>
          </p:cNvPr>
          <p:cNvSpPr/>
          <p:nvPr/>
        </p:nvSpPr>
        <p:spPr>
          <a:xfrm>
            <a:off x="502023" y="402772"/>
            <a:ext cx="11211669" cy="1092628"/>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3">
            <a:extLst>
              <a:ext uri="{FF2B5EF4-FFF2-40B4-BE49-F238E27FC236}">
                <a16:creationId xmlns:a16="http://schemas.microsoft.com/office/drawing/2014/main" id="{1A744D66-F3D3-4A71-844C-FF8F7B265460}"/>
              </a:ext>
            </a:extLst>
          </p:cNvPr>
          <p:cNvSpPr>
            <a:spLocks noGrp="1"/>
          </p:cNvSpPr>
          <p:nvPr>
            <p:ph type="title"/>
          </p:nvPr>
        </p:nvSpPr>
        <p:spPr>
          <a:xfrm>
            <a:off x="1060704" y="650392"/>
            <a:ext cx="10058400" cy="838141"/>
          </a:xfrm>
        </p:spPr>
        <p:txBody>
          <a:bodyPr>
            <a:noAutofit/>
          </a:bodyPr>
          <a:lstStyle/>
          <a:p>
            <a:pPr lvl="0">
              <a:defRPr sz="1800" b="0" i="0" u="none" strike="noStrike" kern="0" cap="none" spc="0" baseline="0">
                <a:solidFill>
                  <a:srgbClr val="000000"/>
                </a:solidFill>
                <a:uFillTx/>
              </a:defRPr>
            </a:pPr>
            <a:r>
              <a:rPr lang="en-US" sz="2000" dirty="0">
                <a:latin typeface="Arial" panose="020B0604020202020204" pitchFamily="34" charset="0"/>
                <a:cs typeface="Arial" panose="020B0604020202020204" pitchFamily="34" charset="0"/>
              </a:rPr>
              <a:t>Look at the object below that your teacher picked.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Then write your answer in the text box under the question.</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9" name="Rectangle 8" descr="Large empty box to place your image in">
            <a:extLst>
              <a:ext uri="{FF2B5EF4-FFF2-40B4-BE49-F238E27FC236}">
                <a16:creationId xmlns:a16="http://schemas.microsoft.com/office/drawing/2014/main" id="{128F3122-EE2B-4EC2-B522-477ED9A8F6CD}"/>
              </a:ext>
            </a:extLst>
          </p:cNvPr>
          <p:cNvSpPr/>
          <p:nvPr/>
        </p:nvSpPr>
        <p:spPr>
          <a:xfrm>
            <a:off x="925286" y="1825625"/>
            <a:ext cx="4680857" cy="43513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4FCDF9A-50FA-433A-B16B-2476AE4D8791}"/>
              </a:ext>
            </a:extLst>
          </p:cNvPr>
          <p:cNvSpPr txBox="1"/>
          <p:nvPr/>
        </p:nvSpPr>
        <p:spPr>
          <a:xfrm>
            <a:off x="1072896" y="2102487"/>
            <a:ext cx="4416136" cy="923330"/>
          </a:xfrm>
          <a:prstGeom prst="rect">
            <a:avLst/>
          </a:prstGeom>
          <a:noFill/>
        </p:spPr>
        <p:txBody>
          <a:bodyPr wrap="square" rtlCol="0">
            <a:spAutoFit/>
          </a:bodyPr>
          <a:lstStyle/>
          <a:p>
            <a:r>
              <a:rPr lang="en-US" i="1" dirty="0">
                <a:solidFill>
                  <a:schemeClr val="bg2">
                    <a:lumMod val="25000"/>
                  </a:schemeClr>
                </a:solidFill>
              </a:rPr>
              <a:t>Teacher will need to paste a picture of an object that is important to them.</a:t>
            </a:r>
          </a:p>
          <a:p>
            <a:endParaRPr lang="en-US" dirty="0"/>
          </a:p>
        </p:txBody>
      </p:sp>
      <p:sp>
        <p:nvSpPr>
          <p:cNvPr id="10" name="TextBox 9">
            <a:extLst>
              <a:ext uri="{FF2B5EF4-FFF2-40B4-BE49-F238E27FC236}">
                <a16:creationId xmlns:a16="http://schemas.microsoft.com/office/drawing/2014/main" id="{04AFE894-64CB-4862-ABAD-CC36B2A44A79}"/>
              </a:ext>
            </a:extLst>
          </p:cNvPr>
          <p:cNvSpPr txBox="1"/>
          <p:nvPr/>
        </p:nvSpPr>
        <p:spPr>
          <a:xfrm>
            <a:off x="6005945" y="1825625"/>
            <a:ext cx="5434941"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What does the object tell you about your teacher?</a:t>
            </a:r>
          </a:p>
        </p:txBody>
      </p:sp>
      <p:sp>
        <p:nvSpPr>
          <p:cNvPr id="2" name="Slide Number Placeholder 3">
            <a:extLst>
              <a:ext uri="{FF2B5EF4-FFF2-40B4-BE49-F238E27FC236}">
                <a16:creationId xmlns:a16="http://schemas.microsoft.com/office/drawing/2014/main" id="{16285976-2300-477C-835E-2BF22670054E}"/>
              </a:ext>
            </a:extLst>
          </p:cNvPr>
          <p:cNvSpPr>
            <a:spLocks noGrp="1"/>
          </p:cNvSpPr>
          <p:nvPr>
            <p:ph type="sldNum" sz="quarter" idx="12"/>
          </p:nvPr>
        </p:nvSpPr>
        <p:spPr/>
        <p:txBody>
          <a:bodyPr/>
          <a:lstStyle/>
          <a:p>
            <a:pPr lvl="0"/>
            <a:fld id="{79775883-D932-45A5-A333-37B49F23B46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8801A92-3B65-468D-BBBB-4E2F467F80B7}"/>
              </a:ext>
              <a:ext uri="{C183D7F6-B498-43B3-948B-1728B52AA6E4}">
                <adec:decorative xmlns:adec="http://schemas.microsoft.com/office/drawing/2017/decorative" val="1"/>
              </a:ext>
            </a:extLst>
          </p:cNvPr>
          <p:cNvSpPr/>
          <p:nvPr/>
        </p:nvSpPr>
        <p:spPr>
          <a:xfrm>
            <a:off x="502023" y="402772"/>
            <a:ext cx="11211006" cy="9792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4">
            <a:extLst>
              <a:ext uri="{FF2B5EF4-FFF2-40B4-BE49-F238E27FC236}">
                <a16:creationId xmlns:a16="http://schemas.microsoft.com/office/drawing/2014/main" id="{71BB71D1-BF5F-46CE-BA9B-7C529956FDA1}"/>
              </a:ext>
            </a:extLst>
          </p:cNvPr>
          <p:cNvSpPr>
            <a:spLocks noGrp="1"/>
          </p:cNvSpPr>
          <p:nvPr>
            <p:ph type="title"/>
          </p:nvPr>
        </p:nvSpPr>
        <p:spPr>
          <a:xfrm>
            <a:off x="838198" y="518772"/>
            <a:ext cx="7962902" cy="707355"/>
          </a:xfrm>
        </p:spPr>
        <p:txBody>
          <a:bodyPr anchor="t">
            <a:normAutofit/>
          </a:bodyPr>
          <a:lstStyle/>
          <a:p>
            <a:r>
              <a:rPr lang="en-US" sz="3600" b="1" dirty="0">
                <a:latin typeface="Arial" panose="020B0604020202020204" pitchFamily="34" charset="0"/>
                <a:cs typeface="Arial" panose="020B0604020202020204" pitchFamily="34" charset="0"/>
              </a:rPr>
              <a:t>Carl Sandburg’s Connemara</a:t>
            </a:r>
          </a:p>
        </p:txBody>
      </p:sp>
      <p:sp>
        <p:nvSpPr>
          <p:cNvPr id="13" name="TextBox 12">
            <a:extLst>
              <a:ext uri="{FF2B5EF4-FFF2-40B4-BE49-F238E27FC236}">
                <a16:creationId xmlns:a16="http://schemas.microsoft.com/office/drawing/2014/main" id="{7E95B560-00C2-4902-ADB0-18ED0BDB4235}"/>
              </a:ext>
            </a:extLst>
          </p:cNvPr>
          <p:cNvSpPr txBox="1"/>
          <p:nvPr/>
        </p:nvSpPr>
        <p:spPr>
          <a:xfrm>
            <a:off x="588817" y="2254828"/>
            <a:ext cx="6321138" cy="215443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Click this link </a:t>
            </a:r>
            <a:r>
              <a:rPr lang="en-US" sz="2000" dirty="0">
                <a:latin typeface="Arial" panose="020B0604020202020204" pitchFamily="34" charset="0"/>
                <a:cs typeface="Arial" panose="020B0604020202020204" pitchFamily="34" charset="0"/>
                <a:hlinkClick r:id="rId2"/>
              </a:rPr>
              <a:t>https://www.youtube.com/watch?v=jS0TJT6H_KE</a:t>
            </a: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to learn about Carl Sandburg’s Connemara.  </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objects do you see in Carl Sandburg’s home that you also have in your home?  Why are those objects important?</a:t>
            </a:r>
          </a:p>
        </p:txBody>
      </p:sp>
      <p:pic>
        <p:nvPicPr>
          <p:cNvPr id="12" name="Picture Placeholder 4" descr="View of the front of Carl Sandburg's home from the outside. It is a large three story house, painted white with a front porch and green shrubs planted around the ground.">
            <a:extLst>
              <a:ext uri="{FF2B5EF4-FFF2-40B4-BE49-F238E27FC236}">
                <a16:creationId xmlns:a16="http://schemas.microsoft.com/office/drawing/2014/main" id="{D22D62B8-6F79-46E0-9CDF-FE87D3A5FE3A}"/>
              </a:ext>
            </a:extLst>
          </p:cNvPr>
          <p:cNvPicPr>
            <a:picLocks noGrp="1" noChangeAspect="1"/>
          </p:cNvPicPr>
          <p:nvPr>
            <p:ph type="pic" idx="1"/>
          </p:nvPr>
        </p:nvPicPr>
        <p:blipFill>
          <a:blip r:embed="rId3"/>
          <a:srcRect l="7281" r="7281"/>
          <a:stretch>
            <a:fillRect/>
          </a:stretch>
        </p:blipFill>
        <p:spPr>
          <a:xfrm>
            <a:off x="6910319" y="2143943"/>
            <a:ext cx="4692864" cy="3705528"/>
          </a:xfrm>
          <a:prstGeom prst="rect">
            <a:avLst/>
          </a:prstGeom>
        </p:spPr>
      </p:pic>
      <p:sp>
        <p:nvSpPr>
          <p:cNvPr id="3" name="Slide Number Placeholder 4">
            <a:extLst>
              <a:ext uri="{FF2B5EF4-FFF2-40B4-BE49-F238E27FC236}">
                <a16:creationId xmlns:a16="http://schemas.microsoft.com/office/drawing/2014/main" id="{F283A8FD-401E-4287-B2FD-2F3F1724AD37}"/>
              </a:ext>
            </a:extLst>
          </p:cNvPr>
          <p:cNvSpPr>
            <a:spLocks noGrp="1"/>
          </p:cNvSpPr>
          <p:nvPr>
            <p:ph type="sldNum" sz="quarter" idx="12"/>
          </p:nvPr>
        </p:nvSpPr>
        <p:spPr/>
        <p:txBody>
          <a:bodyPr/>
          <a:lstStyle/>
          <a:p>
            <a:pPr lvl="0"/>
            <a:fld id="{389D2C08-0840-4BB5-A1C5-3D8F6F0C1B9E}" type="slidenum">
              <a:rPr lang="en-US" smtClean="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6361EBC-6755-4C37-A250-71B5171E70C5}"/>
              </a:ext>
              <a:ext uri="{C183D7F6-B498-43B3-948B-1728B52AA6E4}">
                <adec:decorative xmlns:adec="http://schemas.microsoft.com/office/drawing/2017/decorative" val="1"/>
              </a:ext>
            </a:extLst>
          </p:cNvPr>
          <p:cNvSpPr/>
          <p:nvPr/>
        </p:nvSpPr>
        <p:spPr>
          <a:xfrm>
            <a:off x="490497" y="455173"/>
            <a:ext cx="11211006" cy="979219"/>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itle 5">
            <a:extLst>
              <a:ext uri="{FF2B5EF4-FFF2-40B4-BE49-F238E27FC236}">
                <a16:creationId xmlns:a16="http://schemas.microsoft.com/office/drawing/2014/main" id="{E3E40059-17E0-48F1-BD16-5096564EDD7E}"/>
              </a:ext>
            </a:extLst>
          </p:cNvPr>
          <p:cNvSpPr txBox="1"/>
          <p:nvPr/>
        </p:nvSpPr>
        <p:spPr>
          <a:xfrm>
            <a:off x="1152879" y="557229"/>
            <a:ext cx="9174462" cy="707886"/>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What can you learn about Carl Sandburg by the fact that he had more than 10,000 books in his house?  What does this tell you about him?  </a:t>
            </a:r>
            <a:endParaRPr lang="en-US" sz="2000" dirty="0">
              <a:latin typeface="Arial" panose="020B0604020202020204" pitchFamily="34" charset="0"/>
              <a:cs typeface="Arial" panose="020B0604020202020204" pitchFamily="34" charset="0"/>
            </a:endParaRPr>
          </a:p>
        </p:txBody>
      </p:sp>
      <p:pic>
        <p:nvPicPr>
          <p:cNvPr id="7" name="Picture 6" descr="View of a corner in Carl Sandburg's living room.  There are two chairs in front of four tall bookcases filled with books. On the top of the bookcases are four framed pictures and 2 small statues of Carl Sandburg.">
            <a:extLst>
              <a:ext uri="{FF2B5EF4-FFF2-40B4-BE49-F238E27FC236}">
                <a16:creationId xmlns:a16="http://schemas.microsoft.com/office/drawing/2014/main" id="{D8407211-F889-4735-8AA5-98BEDBAE2B4F}"/>
              </a:ext>
            </a:extLst>
          </p:cNvPr>
          <p:cNvPicPr/>
          <p:nvPr/>
        </p:nvPicPr>
        <p:blipFill>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02023" y="2012061"/>
            <a:ext cx="3545542" cy="3724870"/>
          </a:xfrm>
          <a:prstGeom prst="rect">
            <a:avLst/>
          </a:prstGeom>
          <a:noFill/>
          <a:ln>
            <a:noFill/>
          </a:ln>
        </p:spPr>
      </p:pic>
      <p:sp>
        <p:nvSpPr>
          <p:cNvPr id="19" name="TextBox 18">
            <a:extLst>
              <a:ext uri="{FF2B5EF4-FFF2-40B4-BE49-F238E27FC236}">
                <a16:creationId xmlns:a16="http://schemas.microsoft.com/office/drawing/2014/main" id="{3528EDC7-97D9-4FD6-918F-BA2DF0FC3688}"/>
              </a:ext>
            </a:extLst>
          </p:cNvPr>
          <p:cNvSpPr txBox="1"/>
          <p:nvPr/>
        </p:nvSpPr>
        <p:spPr>
          <a:xfrm>
            <a:off x="4506687" y="2012061"/>
            <a:ext cx="6847114"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In his autobiography “Always the Young Strangers,” Carl Sandburg wrote about being a young boy “I had books I didn’t have to take back to the Seventh Ward school or the Public Library…I was a book owner.” As an adult, Carl Sandburg had more than 10,000 books in his home.</a:t>
            </a:r>
          </a:p>
        </p:txBody>
      </p:sp>
      <p:sp>
        <p:nvSpPr>
          <p:cNvPr id="3" name="TextBox 2">
            <a:extLst>
              <a:ext uri="{FF2B5EF4-FFF2-40B4-BE49-F238E27FC236}">
                <a16:creationId xmlns:a16="http://schemas.microsoft.com/office/drawing/2014/main" id="{50240A1F-BFBB-45CC-ACFD-D1F356BA2B10}"/>
              </a:ext>
            </a:extLst>
          </p:cNvPr>
          <p:cNvSpPr txBox="1"/>
          <p:nvPr/>
        </p:nvSpPr>
        <p:spPr>
          <a:xfrm>
            <a:off x="4612341" y="3765176"/>
            <a:ext cx="6847114" cy="369332"/>
          </a:xfrm>
          <a:prstGeom prst="rect">
            <a:avLst/>
          </a:prstGeom>
          <a:noFill/>
        </p:spPr>
        <p:txBody>
          <a:bodyPr wrap="square" rtlCol="0">
            <a:spAutoFit/>
          </a:bodyPr>
          <a:lstStyle/>
          <a:p>
            <a:r>
              <a:rPr lang="en-US" i="1" dirty="0"/>
              <a:t>Write your response here…</a:t>
            </a:r>
          </a:p>
        </p:txBody>
      </p:sp>
      <p:sp>
        <p:nvSpPr>
          <p:cNvPr id="2" name="Slide Number Placeholder 5">
            <a:extLst>
              <a:ext uri="{FF2B5EF4-FFF2-40B4-BE49-F238E27FC236}">
                <a16:creationId xmlns:a16="http://schemas.microsoft.com/office/drawing/2014/main" id="{87ED19BD-F932-4E58-B5D6-8E78491DEA8D}"/>
              </a:ext>
            </a:extLst>
          </p:cNvPr>
          <p:cNvSpPr>
            <a:spLocks noGrp="1"/>
          </p:cNvSpPr>
          <p:nvPr>
            <p:ph type="sldNum" sz="quarter" idx="12"/>
          </p:nvPr>
        </p:nvSpPr>
        <p:spPr/>
        <p:txBody>
          <a:bodyPr/>
          <a:lstStyle/>
          <a:p>
            <a:pPr lvl="0"/>
            <a:fld id="{A14BCC26-A74D-483A-B3A7-C2CD2139DD1E}" type="slidenum">
              <a:rPr lang="en-US" smtClean="0"/>
              <a:t>5</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258</TotalTime>
  <Words>242</Words>
  <Application>Microsoft Office PowerPoint</Application>
  <PresentationFormat>Widescreen</PresentationFormat>
  <Paragraphs>27</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Cambria</vt:lpstr>
      <vt:lpstr>Office Theme</vt:lpstr>
      <vt:lpstr>PowerPoint Presentation</vt:lpstr>
      <vt:lpstr>Carl Sandburg’s Connemara Grades K-2nd</vt:lpstr>
      <vt:lpstr>Look at the object below that your teacher picked.   Then write your answer in the text box under the question. </vt:lpstr>
      <vt:lpstr>Carl Sandburg’s Connemara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Carl Sandburg's Connemara</dc:title>
  <dc:subject>Lesson Plan for Grades K-2nd</dc:subject>
  <dc:creator>Carl Sandburg Home NHS</dc:creator>
  <cp:keywords>education, Sandburg, writing</cp:keywords>
  <cp:lastModifiedBy>Perschall, Sarah</cp:lastModifiedBy>
  <cp:revision>385</cp:revision>
  <dcterms:created xsi:type="dcterms:W3CDTF">2020-06-26T13:20:35Z</dcterms:created>
  <dcterms:modified xsi:type="dcterms:W3CDTF">2020-07-14T14:54:23Z</dcterms:modified>
</cp:coreProperties>
</file>